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1" r:id="rId3"/>
    <p:sldId id="262" r:id="rId4"/>
    <p:sldId id="288" r:id="rId5"/>
    <p:sldId id="289" r:id="rId6"/>
    <p:sldId id="291" r:id="rId7"/>
    <p:sldId id="290" r:id="rId8"/>
    <p:sldId id="292" r:id="rId9"/>
    <p:sldId id="294" r:id="rId10"/>
    <p:sldId id="296" r:id="rId11"/>
    <p:sldId id="295" r:id="rId12"/>
    <p:sldId id="297" r:id="rId13"/>
    <p:sldId id="299" r:id="rId14"/>
    <p:sldId id="300" r:id="rId15"/>
    <p:sldId id="293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1702E75-A670-44B7-89C9-C21361C99503}">
          <p14:sldIdLst>
            <p14:sldId id="258"/>
            <p14:sldId id="261"/>
            <p14:sldId id="262"/>
            <p14:sldId id="288"/>
            <p14:sldId id="289"/>
            <p14:sldId id="291"/>
            <p14:sldId id="290"/>
            <p14:sldId id="292"/>
            <p14:sldId id="294"/>
            <p14:sldId id="296"/>
            <p14:sldId id="295"/>
            <p14:sldId id="297"/>
            <p14:sldId id="299"/>
            <p14:sldId id="300"/>
            <p14:sldId id="293"/>
          </p14:sldIdLst>
        </p14:section>
        <p14:section name="제목 없는 구역" id="{83C1716A-CD76-4AA9-87AF-A90A4D9E15D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7E8879"/>
    <a:srgbClr val="7E8884"/>
    <a:srgbClr val="112E18"/>
    <a:srgbClr val="576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97" autoAdjust="0"/>
    <p:restoredTop sz="94660"/>
  </p:normalViewPr>
  <p:slideViewPr>
    <p:cSldViewPr snapToGrid="0">
      <p:cViewPr>
        <p:scale>
          <a:sx n="66" d="100"/>
          <a:sy n="66" d="100"/>
        </p:scale>
        <p:origin x="1806" y="1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3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10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184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14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149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566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649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341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606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674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37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199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11EB6-571F-48CC-8966-D5C2BE2F3E23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239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523634" y="2342541"/>
            <a:ext cx="439728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dirty="0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사이트 </a:t>
            </a:r>
            <a:endParaRPr lang="en-US" altLang="ko-KR" sz="4400" dirty="0" smtClean="0">
              <a:solidFill>
                <a:schemeClr val="bg1"/>
              </a:solidFill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  <a:p>
            <a:pPr algn="r"/>
            <a:r>
              <a:rPr lang="ko-KR" altLang="en-US" sz="4400" dirty="0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모바일 </a:t>
            </a:r>
            <a:r>
              <a:rPr lang="en-US" altLang="ko-KR" sz="4400" dirty="0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+ </a:t>
            </a:r>
            <a:r>
              <a:rPr lang="ko-KR" altLang="en-US" sz="4400" dirty="0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웹</a:t>
            </a:r>
            <a:endParaRPr lang="en-US" altLang="ko-KR" sz="4400" dirty="0" smtClean="0">
              <a:solidFill>
                <a:schemeClr val="bg1"/>
              </a:solidFill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  <a:p>
            <a:pPr algn="r"/>
            <a:r>
              <a:rPr lang="ko-KR" altLang="en-US" sz="4400" dirty="0" err="1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가이드문서</a:t>
            </a:r>
            <a:endParaRPr lang="en-US" altLang="ko-KR" sz="4400" dirty="0" smtClean="0">
              <a:solidFill>
                <a:schemeClr val="bg1"/>
              </a:solidFill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  <a:p>
            <a:pPr algn="r"/>
            <a:endParaRPr lang="en-US" altLang="ko-KR" sz="4400" dirty="0" smtClean="0">
              <a:solidFill>
                <a:schemeClr val="bg1"/>
              </a:solidFill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  <a:p>
            <a:pPr algn="r"/>
            <a:endParaRPr lang="en-US" altLang="ko-KR" sz="4400" dirty="0">
              <a:solidFill>
                <a:schemeClr val="bg1"/>
              </a:solidFill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  <a:p>
            <a:pPr algn="r"/>
            <a:r>
              <a:rPr lang="ko-KR" altLang="en-US" sz="1400" dirty="0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작성자 </a:t>
            </a:r>
            <a:r>
              <a:rPr lang="ko-KR" altLang="en-US" sz="1400" dirty="0" err="1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안주현</a:t>
            </a:r>
            <a:endParaRPr lang="en-US" altLang="ko-KR" sz="1400" dirty="0" smtClean="0">
              <a:solidFill>
                <a:schemeClr val="bg1"/>
              </a:solidFill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  <a:p>
            <a:pPr algn="r"/>
            <a:r>
              <a:rPr lang="ko-KR" altLang="en-US" sz="1400" dirty="0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작성일 </a:t>
            </a:r>
            <a:r>
              <a:rPr lang="en-US" altLang="ko-KR" sz="1400" dirty="0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2023.12.08</a:t>
            </a:r>
            <a:endParaRPr lang="en-US" altLang="ko-KR" sz="1400" dirty="0">
              <a:solidFill>
                <a:schemeClr val="bg1"/>
              </a:solidFill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160" y="1323430"/>
            <a:ext cx="2133333" cy="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5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23" t="864" r="-1" b="12690"/>
          <a:stretch/>
        </p:blipFill>
        <p:spPr>
          <a:xfrm>
            <a:off x="289830" y="1828800"/>
            <a:ext cx="7578156" cy="4327053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</a:t>
            </a:r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구현 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장바구니 </a:t>
            </a:r>
            <a:endParaRPr lang="ko-KR" altLang="en-US" sz="2800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5405185" y="4174328"/>
            <a:ext cx="1195639" cy="294992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220561" y="3358808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3" name="타원 42"/>
          <p:cNvSpPr/>
          <p:nvPr/>
        </p:nvSpPr>
        <p:spPr>
          <a:xfrm>
            <a:off x="5228972" y="4006292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8324850" y="3349458"/>
            <a:ext cx="3767817" cy="33656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로컬스토리지에 위시리스트 정보 불러오기</a:t>
            </a:r>
            <a: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/>
            </a:r>
            <a:b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</a:br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제품별 수량 업데이트</a:t>
            </a:r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개 이하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item 2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개 이상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items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체크 항목 지우기 </a:t>
            </a:r>
            <a:r>
              <a:rPr lang="en-US" altLang="ko-KR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/ </a:t>
            </a:r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개별 항목 지우기</a:t>
            </a:r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 별 체크 된 항목만 삭제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개별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delete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클릭 시 해당 제품만 삭제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체크박스는 전체 체크에만 상단 체크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삭제하면 </a:t>
            </a:r>
            <a:r>
              <a:rPr lang="ko-KR" altLang="en-US" sz="1600" dirty="0" err="1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모달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창 띄우고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Delete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클릭 시에만  해당제품 삭제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합계금액 업데이트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 수량 변경</a:t>
            </a:r>
            <a:endParaRPr lang="en-US" altLang="ko-KR" sz="1600" dirty="0" smtClean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 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로컬에 바로 적용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합계와 하단 총 금액 업데이트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8120741" y="3595084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7" name="타원 46"/>
          <p:cNvSpPr/>
          <p:nvPr/>
        </p:nvSpPr>
        <p:spPr>
          <a:xfrm>
            <a:off x="6117088" y="3317652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0" name="타원 29"/>
          <p:cNvSpPr/>
          <p:nvPr/>
        </p:nvSpPr>
        <p:spPr>
          <a:xfrm>
            <a:off x="8120740" y="4099092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8120740" y="5820946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9921" y="1279397"/>
            <a:ext cx="2730935" cy="1421402"/>
          </a:xfrm>
          <a:prstGeom prst="rect">
            <a:avLst/>
          </a:prstGeom>
        </p:spPr>
      </p:pic>
      <p:cxnSp>
        <p:nvCxnSpPr>
          <p:cNvPr id="35" name="직선 화살표 연결선 34"/>
          <p:cNvCxnSpPr/>
          <p:nvPr/>
        </p:nvCxnSpPr>
        <p:spPr>
          <a:xfrm flipV="1">
            <a:off x="6493157" y="2570935"/>
            <a:ext cx="1831693" cy="982102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8324850" y="1181315"/>
            <a:ext cx="2962046" cy="1567061"/>
          </a:xfrm>
          <a:prstGeom prst="roundRect">
            <a:avLst>
              <a:gd name="adj" fmla="val 7550"/>
            </a:avLst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6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661" b="21736"/>
          <a:stretch/>
        </p:blipFill>
        <p:spPr>
          <a:xfrm>
            <a:off x="195592" y="1342033"/>
            <a:ext cx="5665278" cy="2315567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</a:t>
            </a:r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구현 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상세페이지 </a:t>
            </a:r>
            <a:endParaRPr lang="ko-KR" altLang="en-US" sz="2800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579362" y="1349718"/>
            <a:ext cx="4880912" cy="297116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5999966" y="587990"/>
            <a:ext cx="5735922" cy="101636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네비게이션</a:t>
            </a:r>
            <a:endParaRPr lang="en-US" altLang="ko-KR" sz="1600" dirty="0" smtClean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 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클릭으로 내부 정보로 접근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하단 요소 크기에 따른 네비게이션 길이 동적 세팅 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이미지 정보가 긴 경우 네비게이션을 이용하면 상단으로 바로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이동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60" y="3790913"/>
            <a:ext cx="5491162" cy="2709650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02116" y="3769493"/>
            <a:ext cx="4958158" cy="231007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내용 개체 틀 7"/>
          <p:cNvSpPr txBox="1">
            <a:spLocks/>
          </p:cNvSpPr>
          <p:nvPr/>
        </p:nvSpPr>
        <p:spPr>
          <a:xfrm>
            <a:off x="334688" y="1779281"/>
            <a:ext cx="2315766" cy="4273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메인 상세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9" name="내용 개체 틀 7"/>
          <p:cNvSpPr txBox="1">
            <a:spLocks/>
          </p:cNvSpPr>
          <p:nvPr/>
        </p:nvSpPr>
        <p:spPr>
          <a:xfrm>
            <a:off x="334688" y="4094848"/>
            <a:ext cx="2649894" cy="4273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스위치 상세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199038" y="1786283"/>
            <a:ext cx="2560320" cy="495552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966" y="1779281"/>
            <a:ext cx="5219700" cy="496252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8609816" y="1779281"/>
            <a:ext cx="3149542" cy="155610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ko-KR" sz="1600" dirty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메인 정보 </a:t>
            </a:r>
            <a:endParaRPr lang="ko-KR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가로 </a:t>
            </a:r>
            <a:r>
              <a:rPr lang="ko-KR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스크롤 </a:t>
            </a:r>
            <a:r>
              <a:rPr lang="ko-KR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이동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과 </a:t>
            </a:r>
            <a:r>
              <a:rPr lang="ko-KR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세로 </a:t>
            </a:r>
            <a:r>
              <a:rPr lang="ko-KR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스크롤 </a:t>
            </a:r>
            <a:r>
              <a:rPr lang="ko-KR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이동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이 자동으로 조정 됨</a:t>
            </a:r>
            <a:endParaRPr lang="ko-KR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내부 </a:t>
            </a:r>
            <a:r>
              <a:rPr lang="ko-KR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정보 크기에 따라서 이동할 </a:t>
            </a:r>
            <a:r>
              <a:rPr lang="ko-KR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방향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의 한계 값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움직일 요소를</a:t>
            </a:r>
            <a:r>
              <a:rPr lang="ko-KR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자동으로 지정해 줌 </a:t>
            </a:r>
            <a:endParaRPr lang="ko-KR" altLang="ko-KR" sz="1600" dirty="0">
              <a:solidFill>
                <a:schemeClr val="tx1"/>
              </a:solidFill>
              <a:effectLst/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34688" y="1220844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5784621" y="489217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2227170" y="2236069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2550747" y="2374785"/>
            <a:ext cx="2326053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5809504" y="1676064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71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</a:t>
            </a:r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구현 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상세페이지</a:t>
            </a:r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 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225" y="766649"/>
            <a:ext cx="5524500" cy="410527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34688" y="1325840"/>
            <a:ext cx="5682935" cy="227950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가로세로 이동 구현</a:t>
            </a:r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데이터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height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값을 저장한 데이터를 휠 방향에 따라 적용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가로 이동</a:t>
            </a:r>
            <a:endParaRPr lang="en-US" altLang="ko-KR" sz="1600" dirty="0" smtClean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휠 방향으로 분기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아래 휠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: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height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position().top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값과 일치하지 않으면 가로 이동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위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방향 휠</a:t>
            </a:r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: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height position().top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!= 0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이면 가로 이동 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반대는 세로 이동 함수 호출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세로 이동 </a:t>
            </a:r>
            <a:r>
              <a:rPr lang="en-US" altLang="ko-KR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: </a:t>
            </a: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  0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부터 한계 값까지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y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축 이동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086405" y="4985234"/>
            <a:ext cx="2560320" cy="17240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225" y="4985235"/>
            <a:ext cx="4314825" cy="172402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457303" y="3680310"/>
            <a:ext cx="2560320" cy="302894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88" y="3680310"/>
            <a:ext cx="471487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4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</a:t>
            </a:r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구현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 메뉴 페이지 </a:t>
            </a:r>
            <a:endParaRPr lang="ko-KR" altLang="en-US" sz="2800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8095" t="22236" r="33492" b="7105"/>
          <a:stretch/>
        </p:blipFill>
        <p:spPr>
          <a:xfrm>
            <a:off x="439290" y="1857034"/>
            <a:ext cx="7012807" cy="481207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676924" y="3442720"/>
            <a:ext cx="3514431" cy="15827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메뉴 </a:t>
            </a: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페이지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</a:t>
            </a:r>
            <a:r>
              <a:rPr lang="en-US" altLang="ko-KR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하단 키보드 모델링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마우스 오버 시 하단의 키보드 타이핑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마우스 오버 시 상단의 글자 타이핑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클릭으로 링크 이동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b="9657"/>
          <a:stretch/>
        </p:blipFill>
        <p:spPr>
          <a:xfrm>
            <a:off x="9798564" y="2164353"/>
            <a:ext cx="2228850" cy="444885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5499609" y="5187228"/>
            <a:ext cx="722404" cy="334600"/>
          </a:xfrm>
          <a:prstGeom prst="roundRect">
            <a:avLst>
              <a:gd name="adj" fmla="val 7751"/>
            </a:avLst>
          </a:prstGeom>
          <a:solidFill>
            <a:schemeClr val="accent4">
              <a:lumMod val="20000"/>
              <a:lumOff val="80000"/>
              <a:alpha val="4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352760" y="5026510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6718015" y="5364754"/>
            <a:ext cx="2933700" cy="125416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015" y="2164353"/>
            <a:ext cx="2933700" cy="4295775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6507704" y="2005564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51411" y="1937849"/>
            <a:ext cx="1724891" cy="334600"/>
          </a:xfrm>
          <a:prstGeom prst="roundRect">
            <a:avLst>
              <a:gd name="adj" fmla="val 7751"/>
            </a:avLst>
          </a:prstGeom>
          <a:solidFill>
            <a:schemeClr val="accent4">
              <a:lumMod val="20000"/>
              <a:lumOff val="80000"/>
              <a:alpha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82991" y="1758726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2453223" y="1761319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767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구현 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8095" t="22236" r="33492" b="7105"/>
          <a:stretch/>
        </p:blipFill>
        <p:spPr>
          <a:xfrm>
            <a:off x="418507" y="1590149"/>
            <a:ext cx="7012807" cy="481207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581569" y="1674298"/>
            <a:ext cx="3258459" cy="16405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메뉴 페이지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마우스 오버 시 하단의 키보드 타이핑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마우스 오버 시 상단의 글자 타이핑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클릭으로 링크 이동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하단 키보드 모델링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421" y="1429431"/>
            <a:ext cx="2933700" cy="42957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7970" y="1429431"/>
            <a:ext cx="222885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2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개선방향 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검색기능 추가</a:t>
            </a:r>
            <a:endParaRPr lang="en-US" altLang="ko-KR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미디어 쿼리 </a:t>
            </a: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제품상세페이지</a:t>
            </a:r>
            <a:endParaRPr lang="en-US" altLang="ko-KR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3. </a:t>
            </a:r>
            <a:r>
              <a:rPr lang="ko-KR" altLang="en-US" dirty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상세페이지에서 본 페이지로 이동 버튼 구현</a:t>
            </a:r>
            <a:endParaRPr lang="en-US" altLang="ko-KR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 startAt="4"/>
            </a:pPr>
            <a:r>
              <a:rPr lang="ko-KR" altLang="en-US" dirty="0" err="1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인트로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페이지 연결</a:t>
            </a:r>
            <a:endParaRPr lang="en-US" altLang="ko-KR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60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0630" y="103868"/>
            <a:ext cx="4983762" cy="1325563"/>
          </a:xfrm>
        </p:spPr>
        <p:txBody>
          <a:bodyPr/>
          <a:lstStyle/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사용 기술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439290" y="1164689"/>
            <a:ext cx="4355870" cy="1662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91673" y="2159009"/>
            <a:ext cx="11986256" cy="3164634"/>
            <a:chOff x="99986" y="2300325"/>
            <a:chExt cx="11986256" cy="316463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03897" y="2300325"/>
              <a:ext cx="7682345" cy="3164634"/>
            </a:xfrm>
            <a:prstGeom prst="rect">
              <a:avLst/>
            </a:prstGeom>
          </p:spPr>
        </p:pic>
        <p:pic>
          <p:nvPicPr>
            <p:cNvPr id="1028" name="Picture 4" descr="React : react-icons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15" t="3748" r="31541" b="35563"/>
            <a:stretch/>
          </p:blipFill>
          <p:spPr bwMode="auto">
            <a:xfrm>
              <a:off x="99986" y="3202654"/>
              <a:ext cx="2292232" cy="2106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React : react-icons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15" t="64118" r="31541" b="4135"/>
            <a:stretch/>
          </p:blipFill>
          <p:spPr bwMode="auto">
            <a:xfrm>
              <a:off x="99986" y="2425016"/>
              <a:ext cx="2292232" cy="711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제이쿼리(jQuery) - this 사용법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23" t="20590" r="40604" b="46182"/>
            <a:stretch/>
          </p:blipFill>
          <p:spPr bwMode="auto">
            <a:xfrm>
              <a:off x="2458720" y="3163511"/>
              <a:ext cx="2111433" cy="2136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제이쿼리(jQuery) - this 사용법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71" t="53521" r="29675" b="24370"/>
            <a:stretch/>
          </p:blipFill>
          <p:spPr bwMode="auto">
            <a:xfrm>
              <a:off x="2342538" y="2489145"/>
              <a:ext cx="2343796" cy="706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2690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1. 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제품별 필터 기능 추가</a:t>
            </a:r>
            <a:endParaRPr lang="en-US" altLang="ko-KR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2. 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키보드와 스위치 페이지를 별도로 구성</a:t>
            </a:r>
            <a:endParaRPr lang="en-US" altLang="ko-KR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-&gt; 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고객에게 필요한 제품을 구매할 수 있도록 방향성 제시</a:t>
            </a:r>
            <a:endParaRPr lang="en-US" altLang="ko-KR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3. 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기존 사이트와 다른 구성</a:t>
            </a:r>
            <a:endParaRPr lang="en-US" altLang="ko-KR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4. 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메뉴 페이지에서 키보드 판매 사이트임을 나타내기 위해 디자인 추가</a:t>
            </a:r>
            <a:endParaRPr lang="en-US" altLang="ko-KR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530630" y="103868"/>
            <a:ext cx="49837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제작 의도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439290" y="1164689"/>
            <a:ext cx="4355870" cy="1662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90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분석 설계 </a:t>
            </a:r>
            <a:r>
              <a:rPr lang="en-US" altLang="ko-KR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– </a:t>
            </a:r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사이트 맵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59241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913" y="1590149"/>
            <a:ext cx="91249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6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분석 설계 </a:t>
            </a:r>
            <a:r>
              <a:rPr lang="en-US" altLang="ko-KR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– </a:t>
            </a:r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웹 페이지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59241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15" y="1395704"/>
            <a:ext cx="3969605" cy="197264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297" y="1395704"/>
            <a:ext cx="3746362" cy="21718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3868" y="1395704"/>
            <a:ext cx="3697268" cy="20771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174" y="4036427"/>
            <a:ext cx="3768608" cy="214305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3868" y="3994904"/>
            <a:ext cx="3712630" cy="2184581"/>
          </a:xfrm>
          <a:prstGeom prst="rect">
            <a:avLst/>
          </a:prstGeom>
        </p:spPr>
      </p:pic>
      <p:sp>
        <p:nvSpPr>
          <p:cNvPr id="11" name="내용 개체 틀 7"/>
          <p:cNvSpPr>
            <a:spLocks noGrp="1"/>
          </p:cNvSpPr>
          <p:nvPr>
            <p:ph idx="1"/>
          </p:nvPr>
        </p:nvSpPr>
        <p:spPr>
          <a:xfrm>
            <a:off x="1337359" y="3547536"/>
            <a:ext cx="2017821" cy="42730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 err="1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인트로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2" name="내용 개체 틀 7"/>
          <p:cNvSpPr txBox="1">
            <a:spLocks/>
          </p:cNvSpPr>
          <p:nvPr/>
        </p:nvSpPr>
        <p:spPr>
          <a:xfrm>
            <a:off x="5513790" y="3547535"/>
            <a:ext cx="1699376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메인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3" name="내용 개체 틀 7"/>
          <p:cNvSpPr txBox="1">
            <a:spLocks/>
          </p:cNvSpPr>
          <p:nvPr/>
        </p:nvSpPr>
        <p:spPr>
          <a:xfrm>
            <a:off x="9104619" y="3567598"/>
            <a:ext cx="2315766" cy="4273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메인 상세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4" name="내용 개체 틀 7"/>
          <p:cNvSpPr txBox="1">
            <a:spLocks/>
          </p:cNvSpPr>
          <p:nvPr/>
        </p:nvSpPr>
        <p:spPr>
          <a:xfrm>
            <a:off x="5315038" y="6241072"/>
            <a:ext cx="2096879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스위치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5" name="내용 개체 틀 7"/>
          <p:cNvSpPr txBox="1">
            <a:spLocks/>
          </p:cNvSpPr>
          <p:nvPr/>
        </p:nvSpPr>
        <p:spPr>
          <a:xfrm>
            <a:off x="8945236" y="6227783"/>
            <a:ext cx="2649894" cy="4273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스위치 상세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314" y="4036427"/>
            <a:ext cx="3828206" cy="2100362"/>
          </a:xfrm>
          <a:prstGeom prst="rect">
            <a:avLst/>
          </a:prstGeom>
        </p:spPr>
      </p:pic>
      <p:sp>
        <p:nvSpPr>
          <p:cNvPr id="17" name="내용 개체 틀 7"/>
          <p:cNvSpPr txBox="1">
            <a:spLocks/>
          </p:cNvSpPr>
          <p:nvPr/>
        </p:nvSpPr>
        <p:spPr>
          <a:xfrm>
            <a:off x="1444290" y="6227783"/>
            <a:ext cx="2096879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메뉴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076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분석 설계 </a:t>
            </a:r>
            <a:r>
              <a:rPr lang="en-US" altLang="ko-KR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– </a:t>
            </a:r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웹 페이지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59241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내용 개체 틀 7"/>
          <p:cNvSpPr>
            <a:spLocks noGrp="1"/>
          </p:cNvSpPr>
          <p:nvPr>
            <p:ph idx="1"/>
          </p:nvPr>
        </p:nvSpPr>
        <p:spPr>
          <a:xfrm>
            <a:off x="1337359" y="3547536"/>
            <a:ext cx="2017821" cy="42730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로그인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2" name="내용 개체 틀 7"/>
          <p:cNvSpPr txBox="1">
            <a:spLocks/>
          </p:cNvSpPr>
          <p:nvPr/>
        </p:nvSpPr>
        <p:spPr>
          <a:xfrm>
            <a:off x="5301525" y="3547536"/>
            <a:ext cx="2267941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회원가입 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3" name="내용 개체 틀 7"/>
          <p:cNvSpPr txBox="1">
            <a:spLocks/>
          </p:cNvSpPr>
          <p:nvPr/>
        </p:nvSpPr>
        <p:spPr>
          <a:xfrm>
            <a:off x="1221380" y="6174830"/>
            <a:ext cx="2315766" cy="4273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err="1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회원찾기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4" name="내용 개체 틀 7"/>
          <p:cNvSpPr txBox="1">
            <a:spLocks/>
          </p:cNvSpPr>
          <p:nvPr/>
        </p:nvSpPr>
        <p:spPr>
          <a:xfrm>
            <a:off x="5266393" y="6219622"/>
            <a:ext cx="2096879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장바구니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90" y="1371576"/>
            <a:ext cx="3813595" cy="216499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839" y="1359188"/>
            <a:ext cx="3857075" cy="217738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50" y="3974841"/>
            <a:ext cx="3781335" cy="216896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839" y="3974841"/>
            <a:ext cx="3835664" cy="218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0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분석 설계 </a:t>
            </a:r>
            <a:r>
              <a:rPr lang="en-US" altLang="ko-KR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- </a:t>
            </a:r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모바일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472986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146" y="4010350"/>
            <a:ext cx="1253220" cy="24509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611" y="1356149"/>
            <a:ext cx="3513488" cy="227435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4263" y="4033455"/>
            <a:ext cx="2437377" cy="2331195"/>
          </a:xfrm>
          <a:prstGeom prst="rect">
            <a:avLst/>
          </a:prstGeom>
        </p:spPr>
      </p:pic>
      <p:sp>
        <p:nvSpPr>
          <p:cNvPr id="9" name="내용 개체 틀 7"/>
          <p:cNvSpPr>
            <a:spLocks noGrp="1"/>
          </p:cNvSpPr>
          <p:nvPr>
            <p:ph idx="1"/>
          </p:nvPr>
        </p:nvSpPr>
        <p:spPr>
          <a:xfrm>
            <a:off x="1012031" y="3630506"/>
            <a:ext cx="2017821" cy="42730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 err="1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인트로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0" name="내용 개체 틀 7"/>
          <p:cNvSpPr txBox="1">
            <a:spLocks/>
          </p:cNvSpPr>
          <p:nvPr/>
        </p:nvSpPr>
        <p:spPr>
          <a:xfrm>
            <a:off x="4223262" y="3684484"/>
            <a:ext cx="1699376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메인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2" name="내용 개체 틀 7"/>
          <p:cNvSpPr txBox="1">
            <a:spLocks/>
          </p:cNvSpPr>
          <p:nvPr/>
        </p:nvSpPr>
        <p:spPr>
          <a:xfrm>
            <a:off x="4024511" y="6418628"/>
            <a:ext cx="2096879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스위치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4263" y="1383250"/>
            <a:ext cx="2363334" cy="224725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7961" y="1365592"/>
            <a:ext cx="1185541" cy="226491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3694" y="4010350"/>
            <a:ext cx="1206826" cy="2354300"/>
          </a:xfrm>
          <a:prstGeom prst="rect">
            <a:avLst/>
          </a:prstGeom>
        </p:spPr>
      </p:pic>
      <p:sp>
        <p:nvSpPr>
          <p:cNvPr id="18" name="내용 개체 틀 7"/>
          <p:cNvSpPr txBox="1">
            <a:spLocks/>
          </p:cNvSpPr>
          <p:nvPr/>
        </p:nvSpPr>
        <p:spPr>
          <a:xfrm>
            <a:off x="1088479" y="6418627"/>
            <a:ext cx="2096879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메뉴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9" name="내용 개체 틀 7"/>
          <p:cNvSpPr txBox="1">
            <a:spLocks/>
          </p:cNvSpPr>
          <p:nvPr/>
        </p:nvSpPr>
        <p:spPr>
          <a:xfrm>
            <a:off x="8499793" y="3684483"/>
            <a:ext cx="1987816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로그인 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20" name="내용 개체 틀 7"/>
          <p:cNvSpPr txBox="1">
            <a:spLocks/>
          </p:cNvSpPr>
          <p:nvPr/>
        </p:nvSpPr>
        <p:spPr>
          <a:xfrm>
            <a:off x="8499793" y="6458633"/>
            <a:ext cx="1987816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장바구니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771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</a:t>
            </a:r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구현 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메인 </a:t>
            </a:r>
            <a:endParaRPr lang="ko-KR" altLang="en-US" sz="2800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1731106"/>
            <a:ext cx="8705850" cy="459129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050" y="730218"/>
            <a:ext cx="1257300" cy="699213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8782050" y="715582"/>
            <a:ext cx="1181100" cy="713849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7814921" y="1100957"/>
            <a:ext cx="990941" cy="99166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3161619" y="2220113"/>
            <a:ext cx="3181350" cy="636968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6937601" y="3404693"/>
            <a:ext cx="771525" cy="21907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7595846" y="2220113"/>
            <a:ext cx="228600" cy="117036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6495708" y="6008357"/>
            <a:ext cx="1319213" cy="294992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670956" y="2919412"/>
            <a:ext cx="1490663" cy="65722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8658225" y="610682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6" name="타원 35"/>
          <p:cNvSpPr/>
          <p:nvPr/>
        </p:nvSpPr>
        <p:spPr>
          <a:xfrm>
            <a:off x="6752202" y="3267976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8805862" y="4997460"/>
            <a:ext cx="3286805" cy="13058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20000"/>
              </a:lnSpc>
            </a:pPr>
            <a:r>
              <a:rPr lang="ko-KR" altLang="en-US" sz="1600" dirty="0" err="1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토글</a:t>
            </a: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버튼을 통한 페이지 이동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상품을 보기 위한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keyboard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와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스위치 정보를 보기 위한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switch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페이지 연결</a:t>
            </a:r>
            <a:endParaRPr lang="ko-KR" altLang="en-US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6323919" y="5846531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8805862" y="3637755"/>
            <a:ext cx="3307896" cy="13058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로컬스토리지에 위시리스트 </a:t>
            </a: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저장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클릭 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시 제품 수량 </a:t>
            </a:r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개 추가 중복 상품 클릭 시 수량이 증가 장바구니정보는 카트 아이콘을 통해 접근 가능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8805863" y="1473033"/>
            <a:ext cx="3286804" cy="21036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세션스토리지에 로그인 정보 저장</a:t>
            </a:r>
            <a: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/>
            </a:r>
            <a:b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</a:br>
            <a:r>
              <a:rPr lang="ko-KR" altLang="en-US" sz="1600" dirty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로그인 상태</a:t>
            </a:r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아이콘 변경</a:t>
            </a:r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상단에 로그인 아이디 정보 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로그인페이지 </a:t>
            </a:r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/ 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회원가입 페이지 접근 불가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로그아웃 시 </a:t>
            </a:r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로그인 페이지 접근 가능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1797391" y="1303758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0" name="타원 49"/>
          <p:cNvSpPr/>
          <p:nvPr/>
        </p:nvSpPr>
        <p:spPr>
          <a:xfrm>
            <a:off x="1588970" y="2718365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1" name="타원 50"/>
          <p:cNvSpPr/>
          <p:nvPr/>
        </p:nvSpPr>
        <p:spPr>
          <a:xfrm>
            <a:off x="3073852" y="2081397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52" name="직사각형 51"/>
          <p:cNvSpPr/>
          <p:nvPr/>
        </p:nvSpPr>
        <p:spPr>
          <a:xfrm>
            <a:off x="142874" y="5272716"/>
            <a:ext cx="2458812" cy="13077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</a:t>
            </a:r>
            <a:r>
              <a:rPr lang="en-US" altLang="ko-KR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/</a:t>
            </a: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하단 다중 필터</a:t>
            </a:r>
            <a: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/>
            </a:r>
            <a:b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</a:br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상단 선택 시 하단 필터 변경</a:t>
            </a:r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하단 필터 모두 체크 상태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하단 필터 변경 </a:t>
            </a:r>
            <a:r>
              <a:rPr lang="ko-KR" altLang="en-US" sz="1600" dirty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시 </a:t>
            </a:r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 필터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144015" y="5100277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142874" y="3814123"/>
            <a:ext cx="2458812" cy="877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상세페이지 이동</a:t>
            </a:r>
            <a: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/>
            </a:r>
            <a:b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</a:b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클릭 상품의 상세보기 페이지 이동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(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제품정보 전달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)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123232" y="3577046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7" name="타원 46"/>
          <p:cNvSpPr/>
          <p:nvPr/>
        </p:nvSpPr>
        <p:spPr>
          <a:xfrm>
            <a:off x="11806915" y="3486418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4" name="타원 43"/>
          <p:cNvSpPr/>
          <p:nvPr/>
        </p:nvSpPr>
        <p:spPr>
          <a:xfrm>
            <a:off x="11797390" y="4858744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166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5425" t="9328" r="15923" b="2696"/>
          <a:stretch/>
        </p:blipFill>
        <p:spPr>
          <a:xfrm>
            <a:off x="1156180" y="1516429"/>
            <a:ext cx="7262836" cy="5041419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구현 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스위치</a:t>
            </a:r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 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6466454" y="2248542"/>
            <a:ext cx="2029845" cy="3580758"/>
          </a:xfrm>
          <a:prstGeom prst="roundRect">
            <a:avLst>
              <a:gd name="adj" fmla="val 7751"/>
            </a:avLst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160430" y="1751786"/>
            <a:ext cx="1156693" cy="409758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3635738" y="1465961"/>
            <a:ext cx="2333035" cy="562863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420786" y="2161544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6" name="타원 35"/>
          <p:cNvSpPr/>
          <p:nvPr/>
        </p:nvSpPr>
        <p:spPr>
          <a:xfrm>
            <a:off x="1008542" y="1613458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3" name="타원 42"/>
          <p:cNvSpPr/>
          <p:nvPr/>
        </p:nvSpPr>
        <p:spPr>
          <a:xfrm>
            <a:off x="3527626" y="1341183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8805863" y="1473033"/>
            <a:ext cx="3286804" cy="15940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Flex display</a:t>
            </a:r>
          </a:p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마우스 오버 된 스위치를 크게 보여주고 간단한 정보 제공</a:t>
            </a:r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클릭 시 상세페이지 이동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상세페이지에 클릭 정보 담아서 이동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8805863" y="3276885"/>
            <a:ext cx="3286804" cy="5775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메인 페이지 </a:t>
            </a:r>
            <a:r>
              <a:rPr lang="en-US" altLang="ko-KR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(keyboard) </a:t>
            </a: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이동 버튼</a:t>
            </a:r>
            <a: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/>
            </a:r>
            <a:b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</a:br>
            <a:r>
              <a:rPr lang="ko-KR" altLang="en-US" sz="1600" dirty="0" err="1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토글</a:t>
            </a: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변경을 통한 진입도 가능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1797392" y="3138169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11797391" y="1334317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8805862" y="3993194"/>
            <a:ext cx="3286803" cy="35020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링크 정보에 따른 상단 타이틀 변경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1797391" y="3861871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590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416</Words>
  <Application>Microsoft Office PowerPoint</Application>
  <PresentationFormat>와이드스크린</PresentationFormat>
  <Paragraphs>139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KOFIH 이종욱체 OTF B</vt:lpstr>
      <vt:lpstr>KOFIH 이종욱체 OTF L</vt:lpstr>
      <vt:lpstr>맑은 고딕</vt:lpstr>
      <vt:lpstr>Arial</vt:lpstr>
      <vt:lpstr>Office 테마</vt:lpstr>
      <vt:lpstr>PowerPoint 프레젠테이션</vt:lpstr>
      <vt:lpstr>사용 기술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47</cp:revision>
  <dcterms:created xsi:type="dcterms:W3CDTF">2023-09-21T11:01:45Z</dcterms:created>
  <dcterms:modified xsi:type="dcterms:W3CDTF">2023-12-08T09:20:34Z</dcterms:modified>
</cp:coreProperties>
</file>